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6" d="100"/>
          <a:sy n="66" d="100"/>
        </p:scale>
        <p:origin x="5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1E4BCD-B941-492F-ABB6-A1A47B41BA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Gesprekstechnieken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3C57209-5BA8-4D0D-82FE-37B7B4E977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Les zes</a:t>
            </a:r>
          </a:p>
        </p:txBody>
      </p:sp>
    </p:spTree>
    <p:extLst>
      <p:ext uri="{BB962C8B-B14F-4D97-AF65-F5344CB8AC3E}">
        <p14:creationId xmlns:p14="http://schemas.microsoft.com/office/powerpoint/2010/main" val="2943400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BC50B2-630B-4218-8788-BEE17435A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terugblik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C069968-CAEF-4219-A2FB-E7D0C9244E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Thema 13 Diversiteit</a:t>
            </a:r>
          </a:p>
          <a:p>
            <a:endParaRPr lang="nl-NL" dirty="0"/>
          </a:p>
          <a:p>
            <a:r>
              <a:rPr lang="nl-NL" dirty="0"/>
              <a:t>Diversiteit: verschillen tussen mensen</a:t>
            </a:r>
          </a:p>
          <a:p>
            <a:r>
              <a:rPr lang="nl-NL" dirty="0"/>
              <a:t>Macro, </a:t>
            </a:r>
            <a:r>
              <a:rPr lang="nl-NL" dirty="0" err="1"/>
              <a:t>Meso</a:t>
            </a:r>
            <a:r>
              <a:rPr lang="nl-NL" dirty="0"/>
              <a:t> en Microniveau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21832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E21BD6-DFDA-4DD6-940C-D024C59DE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Vandaag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B2548D3-0CDC-4839-B77E-9D606D2E9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Verder in op thema 13 Diversiteit</a:t>
            </a:r>
          </a:p>
          <a:p>
            <a:endParaRPr lang="nl-NL" dirty="0"/>
          </a:p>
          <a:p>
            <a:r>
              <a:rPr lang="nl-NL" dirty="0"/>
              <a:t>Omgaan met verschillen</a:t>
            </a:r>
          </a:p>
        </p:txBody>
      </p:sp>
    </p:spTree>
    <p:extLst>
      <p:ext uri="{BB962C8B-B14F-4D97-AF65-F5344CB8AC3E}">
        <p14:creationId xmlns:p14="http://schemas.microsoft.com/office/powerpoint/2010/main" val="4121806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827DB8-DB9A-40BD-8E73-B2AEB2840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Omgaan met verschillen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9FA2610-C152-4003-B8CF-9CA639A43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nl-NL" dirty="0"/>
              <a:t>Beelden: hoe jij denkt over de ander</a:t>
            </a:r>
          </a:p>
          <a:p>
            <a:pPr marL="0" indent="0" algn="ctr">
              <a:buNone/>
            </a:pPr>
            <a:r>
              <a:rPr lang="nl-NL" dirty="0"/>
              <a:t>Stereotypen: een vaststaand overdreven beeld van een bepaalde groep, of van een persoon uit een bepaalde groep</a:t>
            </a:r>
          </a:p>
          <a:p>
            <a:pPr algn="ctr"/>
            <a:r>
              <a:rPr lang="nl-NL" dirty="0"/>
              <a:t>Vooronderstelling: een gedachte of idee over iemand, nog zonder oordeel</a:t>
            </a:r>
          </a:p>
          <a:p>
            <a:pPr algn="ctr"/>
            <a:r>
              <a:rPr lang="nl-NL" dirty="0"/>
              <a:t>Vooroordeel: een mening die niet op feiten is </a:t>
            </a:r>
            <a:r>
              <a:rPr lang="nl-NL" dirty="0" err="1"/>
              <a:t>gebasseerd</a:t>
            </a:r>
            <a:endParaRPr lang="nl-NL" dirty="0"/>
          </a:p>
          <a:p>
            <a:pPr algn="ctr"/>
            <a:r>
              <a:rPr lang="nl-NL" dirty="0"/>
              <a:t>Menselijk: normaal dat je vooronderstellingen of vooroordelen hebt, wees je er alleen wel bewust van!</a:t>
            </a:r>
          </a:p>
          <a:p>
            <a:pPr algn="ctr"/>
            <a:endParaRPr lang="nl-NL" dirty="0"/>
          </a:p>
          <a:p>
            <a:pPr algn="ctr"/>
            <a:r>
              <a:rPr lang="nl-NL" dirty="0"/>
              <a:t>Achterhaal hoe jij denkt!</a:t>
            </a:r>
          </a:p>
        </p:txBody>
      </p:sp>
    </p:spTree>
    <p:extLst>
      <p:ext uri="{BB962C8B-B14F-4D97-AF65-F5344CB8AC3E}">
        <p14:creationId xmlns:p14="http://schemas.microsoft.com/office/powerpoint/2010/main" val="3644238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19E2E2-25F7-4A91-9EEB-5BD469EE9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Misverstanden door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CFE1624-2765-4C7C-837B-C795C5FEA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nl-NL" dirty="0"/>
          </a:p>
          <a:p>
            <a:pPr algn="ctr"/>
            <a:r>
              <a:rPr lang="nl-NL" dirty="0"/>
              <a:t>Geen communicatie of slechte communicatie</a:t>
            </a:r>
          </a:p>
          <a:p>
            <a:pPr marL="0" indent="0" algn="ctr">
              <a:buNone/>
            </a:pPr>
            <a:endParaRPr lang="nl-NL" dirty="0"/>
          </a:p>
          <a:p>
            <a:pPr algn="ctr"/>
            <a:r>
              <a:rPr lang="nl-NL" dirty="0"/>
              <a:t>denken dat je eigen waarden en normen het beste zijn, en daardoor je niet open meer zijn</a:t>
            </a:r>
          </a:p>
          <a:p>
            <a:pPr algn="ct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97113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F11CEB-A16A-415B-9523-BB14986DA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Interculturele sensitiviteit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C73747B-7B62-4FD6-97A8-2D4AB5645F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878259"/>
          </a:xfrm>
        </p:spPr>
        <p:txBody>
          <a:bodyPr>
            <a:normAutofit/>
          </a:bodyPr>
          <a:lstStyle/>
          <a:p>
            <a:pPr algn="ctr"/>
            <a:r>
              <a:rPr lang="nl-NL" dirty="0"/>
              <a:t>De gevoeligheid voor andere culturen</a:t>
            </a:r>
          </a:p>
          <a:p>
            <a:pPr algn="ctr"/>
            <a:r>
              <a:rPr lang="nl-NL" dirty="0"/>
              <a:t>Je kunt andere culturen begrijpen en je daarin verplaatsen</a:t>
            </a:r>
          </a:p>
          <a:p>
            <a:pPr algn="ctr"/>
            <a:r>
              <a:rPr lang="nl-NL" dirty="0"/>
              <a:t>Dit komt niet zomaar tot stand en gaat over het algemeen in zes fasen:</a:t>
            </a:r>
          </a:p>
          <a:p>
            <a:pPr marL="0" indent="0" algn="ctr">
              <a:buNone/>
            </a:pPr>
            <a:r>
              <a:rPr lang="nl-NL" b="1" dirty="0"/>
              <a:t>1 Onbewust zijn van verschillen</a:t>
            </a:r>
          </a:p>
          <a:p>
            <a:pPr marL="0" indent="0" algn="ctr">
              <a:buNone/>
            </a:pPr>
            <a:r>
              <a:rPr lang="nl-NL" b="1" dirty="0"/>
              <a:t>2 weerstand hebben</a:t>
            </a:r>
          </a:p>
          <a:p>
            <a:pPr marL="0" indent="0" algn="ctr">
              <a:buNone/>
            </a:pPr>
            <a:r>
              <a:rPr lang="nl-NL" b="1" dirty="0"/>
              <a:t>3 bagatelliseren </a:t>
            </a:r>
          </a:p>
          <a:p>
            <a:pPr marL="0" indent="0" algn="ctr">
              <a:buNone/>
            </a:pPr>
            <a:r>
              <a:rPr lang="nl-NL" b="1" dirty="0"/>
              <a:t>4 erkennen</a:t>
            </a:r>
          </a:p>
          <a:p>
            <a:pPr marL="0" indent="0" algn="ctr">
              <a:buNone/>
            </a:pPr>
            <a:r>
              <a:rPr lang="nl-NL" b="1" dirty="0"/>
              <a:t>5 aanpassen</a:t>
            </a:r>
          </a:p>
          <a:p>
            <a:pPr marL="0" indent="0" algn="ctr">
              <a:buNone/>
            </a:pPr>
            <a:r>
              <a:rPr lang="nl-NL" b="1" dirty="0"/>
              <a:t>6 integreren </a:t>
            </a:r>
          </a:p>
          <a:p>
            <a:pPr marL="0" indent="0" algn="ctr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69272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DE6860-0514-463A-8C9B-67A137F68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64FD00E-7903-49E9-AF8E-9A62481A05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Communicatiestijlen </a:t>
            </a:r>
          </a:p>
        </p:txBody>
      </p:sp>
    </p:spTree>
    <p:extLst>
      <p:ext uri="{BB962C8B-B14F-4D97-AF65-F5344CB8AC3E}">
        <p14:creationId xmlns:p14="http://schemas.microsoft.com/office/powerpoint/2010/main" val="3870105720"/>
      </p:ext>
    </p:extLst>
  </p:cSld>
  <p:clrMapOvr>
    <a:masterClrMapping/>
  </p:clrMapOvr>
</p:sld>
</file>

<file path=ppt/theme/theme1.xml><?xml version="1.0" encoding="utf-8"?>
<a:theme xmlns:a="http://schemas.openxmlformats.org/drawingml/2006/main" name="Pakket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TM10001115[[fn=Pakket]]</Template>
  <TotalTime>44</TotalTime>
  <Words>176</Words>
  <Application>Microsoft Office PowerPoint</Application>
  <PresentationFormat>Breedbeeld</PresentationFormat>
  <Paragraphs>37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0" baseType="lpstr">
      <vt:lpstr>Arial</vt:lpstr>
      <vt:lpstr>Gill Sans MT</vt:lpstr>
      <vt:lpstr>Pakket</vt:lpstr>
      <vt:lpstr>Gesprekstechnieken</vt:lpstr>
      <vt:lpstr>terugblik</vt:lpstr>
      <vt:lpstr>Vandaag</vt:lpstr>
      <vt:lpstr>Omgaan met verschillen</vt:lpstr>
      <vt:lpstr>Misverstanden door</vt:lpstr>
      <vt:lpstr>Interculturele sensitiviteit</vt:lpstr>
      <vt:lpstr>Opdracht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Gesprekstechnieken</dc:title>
  <dc:creator>Dana Wolters</dc:creator>
  <cp:lastModifiedBy>Dana Wolters</cp:lastModifiedBy>
  <cp:revision>6</cp:revision>
  <dcterms:created xsi:type="dcterms:W3CDTF">2020-01-09T09:36:54Z</dcterms:created>
  <dcterms:modified xsi:type="dcterms:W3CDTF">2020-01-13T13:17:32Z</dcterms:modified>
</cp:coreProperties>
</file>